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4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50DA03-9C88-4673-8628-83737B4868FF}" v="2" dt="2022-11-21T20:51:16.4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3" autoAdjust="0"/>
  </p:normalViewPr>
  <p:slideViewPr>
    <p:cSldViewPr snapToGrid="0">
      <p:cViewPr varScale="1">
        <p:scale>
          <a:sx n="81" d="100"/>
          <a:sy n="81" d="100"/>
        </p:scale>
        <p:origin x="102" y="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Rebecchi" userId="6d2c51c0-67f2-41d7-8ddf-67ab0cea2dbf" providerId="ADAL" clId="{2850DA03-9C88-4673-8628-83737B4868FF}"/>
    <pc:docChg chg="undo custSel modSld">
      <pc:chgData name="Maria Rebecchi" userId="6d2c51c0-67f2-41d7-8ddf-67ab0cea2dbf" providerId="ADAL" clId="{2850DA03-9C88-4673-8628-83737B4868FF}" dt="2022-11-21T20:54:16.678" v="99" actId="20577"/>
      <pc:docMkLst>
        <pc:docMk/>
      </pc:docMkLst>
      <pc:sldChg chg="addSp delSp modSp mod">
        <pc:chgData name="Maria Rebecchi" userId="6d2c51c0-67f2-41d7-8ddf-67ab0cea2dbf" providerId="ADAL" clId="{2850DA03-9C88-4673-8628-83737B4868FF}" dt="2022-11-21T20:54:16.678" v="99" actId="20577"/>
        <pc:sldMkLst>
          <pc:docMk/>
          <pc:sldMk cId="4271764985" sldId="258"/>
        </pc:sldMkLst>
        <pc:spChg chg="add mod">
          <ac:chgData name="Maria Rebecchi" userId="6d2c51c0-67f2-41d7-8ddf-67ab0cea2dbf" providerId="ADAL" clId="{2850DA03-9C88-4673-8628-83737B4868FF}" dt="2022-11-21T20:54:16.678" v="99" actId="20577"/>
          <ac:spMkLst>
            <pc:docMk/>
            <pc:sldMk cId="4271764985" sldId="258"/>
            <ac:spMk id="5" creationId="{6FD997CE-C611-8243-C55A-883517CE5AF2}"/>
          </ac:spMkLst>
        </pc:spChg>
        <pc:spChg chg="mod">
          <ac:chgData name="Maria Rebecchi" userId="6d2c51c0-67f2-41d7-8ddf-67ab0cea2dbf" providerId="ADAL" clId="{2850DA03-9C88-4673-8628-83737B4868FF}" dt="2022-11-21T20:53:20.320" v="88" actId="404"/>
          <ac:spMkLst>
            <pc:docMk/>
            <pc:sldMk cId="4271764985" sldId="258"/>
            <ac:spMk id="6" creationId="{00000000-0000-0000-0000-000000000000}"/>
          </ac:spMkLst>
        </pc:spChg>
        <pc:spChg chg="add del mod">
          <ac:chgData name="Maria Rebecchi" userId="6d2c51c0-67f2-41d7-8ddf-67ab0cea2dbf" providerId="ADAL" clId="{2850DA03-9C88-4673-8628-83737B4868FF}" dt="2022-11-21T20:53:45.627" v="90" actId="478"/>
          <ac:spMkLst>
            <pc:docMk/>
            <pc:sldMk cId="4271764985" sldId="258"/>
            <ac:spMk id="7" creationId="{C5D5EC95-3FF2-DCB9-62BD-6C17DA9414E0}"/>
          </ac:spMkLst>
        </pc:spChg>
        <pc:spChg chg="del mod">
          <ac:chgData name="Maria Rebecchi" userId="6d2c51c0-67f2-41d7-8ddf-67ab0cea2dbf" providerId="ADAL" clId="{2850DA03-9C88-4673-8628-83737B4868FF}" dt="2022-11-21T20:50:48.734" v="12"/>
          <ac:spMkLst>
            <pc:docMk/>
            <pc:sldMk cId="4271764985" sldId="258"/>
            <ac:spMk id="8" creationId="{00000000-0000-0000-0000-000000000000}"/>
          </ac:spMkLst>
        </pc:spChg>
        <pc:spChg chg="mod">
          <ac:chgData name="Maria Rebecchi" userId="6d2c51c0-67f2-41d7-8ddf-67ab0cea2dbf" providerId="ADAL" clId="{2850DA03-9C88-4673-8628-83737B4868FF}" dt="2022-11-21T20:53:24.344" v="89" actId="368"/>
          <ac:spMkLst>
            <pc:docMk/>
            <pc:sldMk cId="4271764985" sldId="258"/>
            <ac:spMk id="10" creationId="{00000000-0000-0000-0000-000000000000}"/>
          </ac:spMkLst>
        </pc:spChg>
        <pc:picChg chg="del">
          <ac:chgData name="Maria Rebecchi" userId="6d2c51c0-67f2-41d7-8ddf-67ab0cea2dbf" providerId="ADAL" clId="{2850DA03-9C88-4673-8628-83737B4868FF}" dt="2022-11-21T20:53:46.772" v="91" actId="478"/>
          <ac:picMkLst>
            <pc:docMk/>
            <pc:sldMk cId="4271764985" sldId="258"/>
            <ac:picMk id="2" creationId="{00000000-0000-0000-0000-000000000000}"/>
          </ac:picMkLst>
        </pc:picChg>
        <pc:picChg chg="del">
          <ac:chgData name="Maria Rebecchi" userId="6d2c51c0-67f2-41d7-8ddf-67ab0cea2dbf" providerId="ADAL" clId="{2850DA03-9C88-4673-8628-83737B4868FF}" dt="2022-11-21T20:50:48.734" v="10" actId="478"/>
          <ac:picMkLst>
            <pc:docMk/>
            <pc:sldMk cId="4271764985" sldId="258"/>
            <ac:picMk id="11" creationId="{8F5F0C0C-5BE6-4E95-901E-F841913C0E4A}"/>
          </ac:picMkLst>
        </pc:picChg>
        <pc:picChg chg="add mod">
          <ac:chgData name="Maria Rebecchi" userId="6d2c51c0-67f2-41d7-8ddf-67ab0cea2dbf" providerId="ADAL" clId="{2850DA03-9C88-4673-8628-83737B4868FF}" dt="2022-11-21T20:54:02.235" v="95" actId="1076"/>
          <ac:picMkLst>
            <pc:docMk/>
            <pc:sldMk cId="4271764985" sldId="258"/>
            <ac:picMk id="12" creationId="{4E8130F1-4A82-F965-E860-2C6701F0D3A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988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73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56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19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653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63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091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949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24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01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FD0FB-1711-4A6B-B01D-2CFDDF7E1AF3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71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FD0FB-1711-4A6B-B01D-2CFDDF7E1AF3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D2B46-0173-483A-A15C-1C0F2BDDC2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55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8600" y="174412"/>
            <a:ext cx="8564671" cy="79834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>
                <a:solidFill>
                  <a:srgbClr val="981F32"/>
                </a:solidFill>
                <a:latin typeface="Arial Bold"/>
                <a:cs typeface="Arial Bold"/>
              </a:rPr>
              <a:t>Thank You!</a:t>
            </a:r>
            <a:br>
              <a:rPr lang="en-US" sz="2800" dirty="0">
                <a:solidFill>
                  <a:srgbClr val="981F32"/>
                </a:solidFill>
                <a:latin typeface="Arial Bold"/>
                <a:cs typeface="Arial Bold"/>
              </a:rPr>
            </a:br>
            <a:endParaRPr lang="en-US" sz="2000" dirty="0">
              <a:solidFill>
                <a:srgbClr val="E9AB22"/>
              </a:solidFill>
              <a:latin typeface="Arial Bold"/>
              <a:cs typeface="Arial Bol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192062"/>
            <a:ext cx="457200" cy="1789132"/>
          </a:xfrm>
          <a:prstGeom prst="rect">
            <a:avLst/>
          </a:prstGeom>
          <a:solidFill>
            <a:srgbClr val="E9AB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364834" y="1258152"/>
            <a:ext cx="23470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College/University:</a:t>
            </a:r>
          </a:p>
          <a:p>
            <a:r>
              <a:rPr lang="en-US" sz="1600" dirty="0"/>
              <a:t>Year in College:   </a:t>
            </a:r>
          </a:p>
          <a:p>
            <a:r>
              <a:rPr lang="en-US" sz="1600" dirty="0"/>
              <a:t>Major:</a:t>
            </a:r>
          </a:p>
          <a:p>
            <a:r>
              <a:rPr lang="en-US" sz="1600" dirty="0"/>
              <a:t>Dream Job:</a:t>
            </a:r>
          </a:p>
          <a:p>
            <a:endParaRPr lang="en-US" sz="1600" dirty="0"/>
          </a:p>
          <a:p>
            <a:r>
              <a:rPr lang="en-US" sz="1600" dirty="0"/>
              <a:t>Today’s date: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" y="3283803"/>
            <a:ext cx="86824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Your note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D997CE-C611-8243-C55A-883517CE5AF2}"/>
              </a:ext>
            </a:extLst>
          </p:cNvPr>
          <p:cNvSpPr txBox="1"/>
          <p:nvPr/>
        </p:nvSpPr>
        <p:spPr>
          <a:xfrm>
            <a:off x="593766" y="1192062"/>
            <a:ext cx="1520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Insert your photo here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8130F1-4A82-F965-E860-2C6701F0D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342" y="174412"/>
            <a:ext cx="3085694" cy="84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64985"/>
      </p:ext>
    </p:extLst>
  </p:cSld>
  <p:clrMapOvr>
    <a:masterClrMapping/>
  </p:clrMapOvr>
</p:sld>
</file>

<file path=ppt/theme/theme1.xml><?xml version="1.0" encoding="utf-8"?>
<a:theme xmlns:a="http://schemas.openxmlformats.org/drawingml/2006/main" name="Thank-You-Note-Template (1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Thank-You-Note-Template (1)</Template>
  <TotalTime>0</TotalTime>
  <Words>27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Bold</vt:lpstr>
      <vt:lpstr>Calibri</vt:lpstr>
      <vt:lpstr>Thank-You-Note-Template (1)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Rebecchi</dc:creator>
  <cp:lastModifiedBy>Maria Rebecchi</cp:lastModifiedBy>
  <cp:revision>6</cp:revision>
  <dcterms:created xsi:type="dcterms:W3CDTF">2017-06-23T18:02:43Z</dcterms:created>
  <dcterms:modified xsi:type="dcterms:W3CDTF">2022-11-21T20:54:22Z</dcterms:modified>
</cp:coreProperties>
</file>